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61" r:id="rId5"/>
    <p:sldId id="263" r:id="rId6"/>
    <p:sldId id="265" r:id="rId7"/>
    <p:sldId id="262" r:id="rId8"/>
    <p:sldId id="260" r:id="rId9"/>
    <p:sldId id="258" r:id="rId10"/>
    <p:sldId id="259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79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2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9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88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118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48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02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74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683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199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8D6D7-FFF3-48F3-B47A-336A7254BBD1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8F652-AEF0-4EB1-BD31-9A84EE584A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90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879475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ЦВЕТНАЯ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АСФАЛЬТОБЕТОННАЯ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Цветной асфаль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10" y="1945482"/>
            <a:ext cx="7501890" cy="23574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956310" y="4505511"/>
            <a:ext cx="75018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Цветная асфальтобетонная смесь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(Цветной асфальт) — искусственный композитный дорожно-строительный материал, представляющий собой смесь минерального заполнителя (щебень/гравий, песок, минеральный порошок), органического вяжущего (темного, осветленного или прозрачного) и окрашивающего пигмента (свинцовый сурик, оксид хрома, редоксайд и др.).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76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unidorstroy.kiev.ua/wiki-asphalting/colored-asphalt/asphalting-road-colored-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21" y="405246"/>
            <a:ext cx="8801100" cy="586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8759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25344"/>
            <a:ext cx="7886700" cy="1325563"/>
          </a:xfrm>
        </p:spPr>
        <p:txBody>
          <a:bodyPr>
            <a:norm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ОТЛИЧИЕ ОТ ОБЫЧНЫХ АСФАЛЬТОБЕТОНОВ: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050907"/>
            <a:ext cx="7886700" cy="3835545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в своем составе красящего пигмента;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виду органического вяжущего;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виду минерального заполнителя.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079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81422"/>
            <a:ext cx="8307533" cy="662782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ЦВЕТНЫХ АСФАЛЬТОБЕТОННЫХ СМЕСЕЙ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44204"/>
            <a:ext cx="7886700" cy="529514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температуре укладки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Горячая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Холодная</a:t>
            </a: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укладки и уплотнения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Уплотняемая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Литая</a:t>
            </a: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цвету минерального заполнителя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обычном (сером) заполнителе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цветном заполнителе (кварцитовом щебне, кирпичном щебне, щебне из цветных керамических материалов, мраморной крошке или красном гранитном отсеве и др.)</a:t>
            </a:r>
          </a:p>
          <a:p>
            <a:pPr marL="0" indent="0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типу органического вяжущего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обычном нефтяном дорожном битуме (такая смесь требует очень высокого содержания красящего пигмента, отличаясь при этом тусклым оттенок и невысокими физико-механическими показателями)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осветленном битуме (светло-коричневом) или светлом полимермодифицированном битумном вяжущем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бесцветном (прозрачном) вяжущем из группы термопластичных нефтеполимерных смол (является наиболее качественным и наиболее дорогостоящим типом цветной асфальтобетонной смеси)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822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160" y="595744"/>
            <a:ext cx="7886700" cy="548844"/>
          </a:xfrm>
        </p:spPr>
        <p:txBody>
          <a:bodyPr>
            <a:norm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ПРИМЕНЕНИЯ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44588"/>
            <a:ext cx="7886700" cy="503237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одного из способов организации дорожного движения (наряду с дорожной разметкой, указателями и т. п.), а именно: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устройства разделительных полос и выделенных полос движения общественного транспорта;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выделения пешеходных переходов и остановок общественного транспорта;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велосипедных дорожек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декорирующего материала в ландшафтном строительстве и благоустройстве территорий (при оформлении площадей, парковых дорожек и аллей тротуаров и пешеходных дорожек, спортивных площадок и других объектов).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422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unidorstroy.kiev.ua/wiki-asphalting/colored-asphalt/walkway-colored-asphalt-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2" y="405246"/>
            <a:ext cx="8172450" cy="5448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7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808472"/>
            <a:ext cx="7886700" cy="132556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светлых или прозрачных вяжущих для производства цветного асфальтобетона используются: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7636" y="2134035"/>
            <a:ext cx="7337714" cy="4042927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эпоксидные смолы;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полиэфирные смолы: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инден-кумароновые смолы;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канифоль;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термопластичные полимеры;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нефтеполимерные смолы;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синтетические вяжущие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850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577" y="374939"/>
            <a:ext cx="7886700" cy="1075747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неорганическим пигментам, применяемым при производстве цветного асфальта относятся: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7517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 железа;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 свинца (свинцовый сурик);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 хрома;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желтый свинцовый крон;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оранжевый крон;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 цинка (цинковые белила);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1%-ный диоксид титана (для белого асфальта);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синий кобальт.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реже используются отходы черной металлургии (пыль системы газоочистки электропечей) и другие материалы.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пигменты применяются в виде порошка.</a:t>
            </a:r>
          </a:p>
        </p:txBody>
      </p:sp>
    </p:spTree>
    <p:extLst>
      <p:ext uri="{BB962C8B-B14F-4D97-AF65-F5344CB8AC3E}">
        <p14:creationId xmlns:p14="http://schemas.microsoft.com/office/powerpoint/2010/main" val="1461827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44587"/>
            <a:ext cx="7886700" cy="77946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 железа – неорганичекий пигмент для получения цветного асфальтбетона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://www.unidorstroy.kiev.ua/wiki-asphalting/colored-asphalt/iron-oxide-for-red-asphalt-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2100659"/>
            <a:ext cx="6286500" cy="419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1525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37806"/>
            <a:ext cx="7886700" cy="687819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Оксид хрома – неорганический пигмент для придания цветному </a:t>
            </a:r>
            <a:r>
              <a:rPr lang="kk-K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асфальту </a:t>
            </a:r>
            <a:r>
              <a:rPr lang="kk-KZ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зеленого </a:t>
            </a:r>
            <a:r>
              <a:rPr lang="kk-K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оттенка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http://www.unidorstroy.kiev.ua/wiki-asphalting/colored-asphalt/chromium-oxide-for-green-asphalt-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908031"/>
            <a:ext cx="6286500" cy="419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0082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25344"/>
            <a:ext cx="7886700" cy="1100281"/>
          </a:xfrm>
        </p:spPr>
        <p:txBody>
          <a:bodyPr>
            <a:normAutofit/>
          </a:bodyPr>
          <a:lstStyle/>
          <a:p>
            <a:pPr algn="ctr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Кобальт синий – красящий пигмент для придания цветному асфальтобетону синего цвета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://www.unidorstroy.kiev.ua/wiki-asphalting/colored-asphalt/cobalt-blue-pigment-for-asphalt-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707573"/>
            <a:ext cx="6286500" cy="419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644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43842"/>
            <a:ext cx="7886700" cy="881783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Крон желтый – пигмент для приготовления асфальтобетонной смеси с желтым оттенком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http://www.unidorstroy.kiev.ua/wiki-asphalting/colored-asphalt/yellow-pigment-for-colored-asphalt-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825625"/>
            <a:ext cx="6286500" cy="419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661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046163"/>
            <a:ext cx="7886700" cy="77946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кварцитовый щебень – минеральный заполнитель используемый в цветном асфальтобетоне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http://www.unidorstroy.kiev.ua/wiki-asphalting/colored-asphalt/quartzite-rubble-for-colored-asphalt-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693719"/>
            <a:ext cx="6286500" cy="419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28634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264</Words>
  <Application>Microsoft Office PowerPoint</Application>
  <PresentationFormat>Экран (4:3)</PresentationFormat>
  <Paragraphs>50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Тема Office</vt:lpstr>
      <vt:lpstr>ЦВЕТНАЯ АСФАЛЬТОБЕТОННАЯ СМЕСЬ </vt:lpstr>
      <vt:lpstr>Презентация PowerPoint</vt:lpstr>
      <vt:lpstr>ОСНОВНОЕ ОТЛИЧИЕ ОТ ОБЫЧНЫХ АСФАЛЬТОБЕТОНОВ:</vt:lpstr>
      <vt:lpstr>КЛАССИФИКАЦИЯ ЦВЕТНЫХ АСФАЛЬТОБЕТОННЫХ СМЕСЕЙ</vt:lpstr>
      <vt:lpstr>ОБЛАСТЬ ПРИМЕНЕНИЯ</vt:lpstr>
      <vt:lpstr>Презентация PowerPoint</vt:lpstr>
      <vt:lpstr>В качестве светлых или прозрачных вяжущих для производства цветного асфальтобетона используются:</vt:lpstr>
      <vt:lpstr>К неорганическим пигментам, применяемым при производстве цветного асфальта относятся:</vt:lpstr>
      <vt:lpstr>Оксид железа – неорганичекий пигмент для получения цветного асфальтбетона </vt:lpstr>
      <vt:lpstr>Оксид хрома – неорганический пигмент для придания цветному асфальту зеленого оттенка </vt:lpstr>
      <vt:lpstr>Кобальт синий – красящий пигмент для придания цветному асфальтобетону синего цвета</vt:lpstr>
      <vt:lpstr>Крон желтый – пигмент для приготовления асфальтобетонной смеси с желтым оттенком </vt:lpstr>
      <vt:lpstr>кварцитовый щебень – минеральный заполнитель используемый в цветном асфальтобетоне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5</cp:revision>
  <dcterms:created xsi:type="dcterms:W3CDTF">2017-10-23T05:41:08Z</dcterms:created>
  <dcterms:modified xsi:type="dcterms:W3CDTF">2017-10-23T07:12:55Z</dcterms:modified>
</cp:coreProperties>
</file>